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60394" autoAdjust="0"/>
  </p:normalViewPr>
  <p:slideViewPr>
    <p:cSldViewPr>
      <p:cViewPr varScale="1">
        <p:scale>
          <a:sx n="67" d="100"/>
          <a:sy n="67" d="100"/>
        </p:scale>
        <p:origin x="1260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ângu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ço Reservado para Conteúd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ço Reservado para Conteúd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26" name="Espaço Reservado para Conteúd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25" name="E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Títu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ângu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ço Reservado para Conteúd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reto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F5E6682-2C88-4BA6-8EE0-9F2E9D0F23BA}" type="datetimeFigureOut">
              <a:rPr lang="pt-BR" smtClean="0"/>
              <a:pPr/>
              <a:t>11/12/2023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642088B-4BBD-4BC5-A4A1-3CC2B587EA7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/>
              <a:t>Clique para editar os estilos do texto mestre</a:t>
            </a:r>
          </a:p>
          <a:p>
            <a:pPr lvl="1" eaLnBrk="1" latinLnBrk="0" hangingPunct="1"/>
            <a:r>
              <a:rPr kumimoji="0" lang="pt-BR"/>
              <a:t>Segundo nível</a:t>
            </a:r>
          </a:p>
          <a:p>
            <a:pPr lvl="2" eaLnBrk="1" latinLnBrk="0" hangingPunct="1"/>
            <a:r>
              <a:rPr kumimoji="0" lang="pt-BR"/>
              <a:t>Terceiro nível</a:t>
            </a:r>
          </a:p>
          <a:p>
            <a:pPr lvl="3" eaLnBrk="1" latinLnBrk="0" hangingPunct="1"/>
            <a:r>
              <a:rPr kumimoji="0" lang="pt-BR"/>
              <a:t>Quarto nível</a:t>
            </a:r>
          </a:p>
          <a:p>
            <a:pPr lvl="4" eaLnBrk="1" latinLnBrk="0" hangingPunct="1"/>
            <a:r>
              <a:rPr kumimoji="0" lang="pt-BR"/>
              <a:t>Quinto nível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79512" y="3717032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dirty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Apresentação </a:t>
            </a:r>
          </a:p>
          <a:p>
            <a:pPr algn="ctr"/>
            <a:r>
              <a:rPr lang="pt-BR" sz="4800" dirty="0">
                <a:ln w="1841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Departamento de Futebol</a:t>
            </a:r>
          </a:p>
        </p:txBody>
      </p:sp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/>
          <a:srcRect l="9681" t="11438" r="63754" b="68875"/>
          <a:stretch>
            <a:fillRect/>
          </a:stretch>
        </p:blipFill>
        <p:spPr bwMode="auto">
          <a:xfrm>
            <a:off x="395536" y="404664"/>
            <a:ext cx="397484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4355975" y="980728"/>
            <a:ext cx="4536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SECRETARIA MUNICIPAL DE ESPORTES E RECREAÇÃO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9644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2ª DIVISÃO DE FUTEBOL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16                                   QUANTIDADE DE JOGOS: 63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448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068960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68960"/>
            <a:ext cx="39964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96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COPA DA CRIANÇA DE FUTEBOL DE CAMPO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7122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79                                   QUANTIDADE DE JOGOS: 161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1.518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 t="4938" r="3704" b="11111"/>
          <a:stretch>
            <a:fillRect/>
          </a:stretch>
        </p:blipFill>
        <p:spPr bwMode="auto">
          <a:xfrm>
            <a:off x="319292" y="3140968"/>
            <a:ext cx="40366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140968"/>
            <a:ext cx="399644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9644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1ª DIVISÃO DE FUTEBOL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16                                   QUANTIDADE DE JOGOS: 56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448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4104456" cy="307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 t="14940" b="25924"/>
          <a:stretch>
            <a:fillRect/>
          </a:stretch>
        </p:blipFill>
        <p:spPr bwMode="auto">
          <a:xfrm>
            <a:off x="4716016" y="2996953"/>
            <a:ext cx="4104456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260648"/>
            <a:ext cx="8748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 40 ANOS DE FUTEBOL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963712" y="836712"/>
            <a:ext cx="699422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pt-BR" sz="1100" b="1" i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12                                   QUANTIDADE DE JOGOS: 25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336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21593" r="13346"/>
          <a:stretch>
            <a:fillRect/>
          </a:stretch>
        </p:blipFill>
        <p:spPr bwMode="auto">
          <a:xfrm>
            <a:off x="4860032" y="2996952"/>
            <a:ext cx="38884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372200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260648"/>
            <a:ext cx="8748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SERIE OURO DE FUTSAL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63712" y="836712"/>
            <a:ext cx="699422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pt-BR" sz="1100" b="1" i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16                                   QUANTIDADE DE JOGOS: 31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272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l="25177" t="23250" r="26674" b="20641"/>
          <a:stretch>
            <a:fillRect/>
          </a:stretch>
        </p:blipFill>
        <p:spPr bwMode="auto">
          <a:xfrm>
            <a:off x="4788024" y="3140968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l="25649" t="23422" r="26756" b="19485"/>
          <a:stretch>
            <a:fillRect/>
          </a:stretch>
        </p:blipFill>
        <p:spPr bwMode="auto">
          <a:xfrm>
            <a:off x="298696" y="3140968"/>
            <a:ext cx="41292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260648"/>
            <a:ext cx="8748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SERIE PRATA DE FUTSAL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63712" y="836712"/>
            <a:ext cx="699422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pt-BR" sz="1100" b="1" i="1" u="sng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16                                   QUANTIDADE DE JOGOS: 31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272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3" y="3212976"/>
            <a:ext cx="396043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 l="25731" t="23250" r="26674" b="21626"/>
          <a:stretch>
            <a:fillRect/>
          </a:stretch>
        </p:blipFill>
        <p:spPr bwMode="auto">
          <a:xfrm>
            <a:off x="323528" y="3212976"/>
            <a:ext cx="409159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0" y="620688"/>
            <a:ext cx="8748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chemeClr val="bg2">
                    <a:lumMod val="25000"/>
                  </a:schemeClr>
                </a:solidFill>
              </a:rPr>
              <a:t>TOTAL DE ATENDIMENTOS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053813" y="1455167"/>
            <a:ext cx="4778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i="1" u="sng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DEPARTAMENTO DE FUTEBOL</a:t>
            </a:r>
            <a:endParaRPr lang="pt-BR" sz="2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79512" y="3068960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376 EQUIPES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9512" y="3933056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7.416 ATLETAS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79512" y="494116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736 JOGOS</a:t>
            </a: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/>
          <a:srcRect l="9681" t="11438" r="63754" b="68875"/>
          <a:stretch>
            <a:fillRect/>
          </a:stretch>
        </p:blipFill>
        <p:spPr bwMode="auto">
          <a:xfrm>
            <a:off x="6948264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7484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CAMPOS DE FUTEBOL UTILIZADOS PARA OS CAMPEONATOS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0" y="1412776"/>
            <a:ext cx="874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08 CAMPOS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28192" y="2564904"/>
            <a:ext cx="87484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CORINTINHA – TINGA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POIARES – INDAIÁ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GALO DE OURO – POIARES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CEMUG – JARDIM BRITÂNIA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TOCA DO GATO – GOLFINHOS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ESTRELA DO MORRO – MORRO DO ALGODÃO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BARRANCO – BARRANCO ALTO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2">
                    <a:lumMod val="25000"/>
                  </a:schemeClr>
                </a:solidFill>
              </a:rPr>
              <a:t>* FORTALEZA - TRAVESSÃO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/>
          <a:srcRect l="9681" t="11438" r="63754" b="68875"/>
          <a:stretch>
            <a:fillRect/>
          </a:stretch>
        </p:blipFill>
        <p:spPr bwMode="auto">
          <a:xfrm>
            <a:off x="6948264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748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GINÁSIOS  UTILIZADOS PARA OS CAMPEONATOS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79512" y="1124744"/>
            <a:ext cx="874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03 GINÁSIOS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2699792" y="3068960"/>
            <a:ext cx="45365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* GINÁSIO DO OLARIA</a:t>
            </a:r>
          </a:p>
          <a:p>
            <a:pPr>
              <a:lnSpc>
                <a:spcPct val="150000"/>
              </a:lnSpc>
            </a:pPr>
            <a:endParaRPr lang="pt-BR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* GINÁSIO DO POIARES</a:t>
            </a:r>
          </a:p>
          <a:p>
            <a:pPr>
              <a:lnSpc>
                <a:spcPct val="150000"/>
              </a:lnSpc>
            </a:pPr>
            <a:endParaRPr lang="pt-BR" sz="1400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* CEMUG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9681" t="11438" r="63754" b="68875"/>
          <a:stretch>
            <a:fillRect/>
          </a:stretch>
        </p:blipFill>
        <p:spPr bwMode="auto">
          <a:xfrm>
            <a:off x="6948264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0096" t="20297" r="10201" b="12766"/>
          <a:stretch>
            <a:fillRect/>
          </a:stretch>
        </p:blipFill>
        <p:spPr bwMode="auto">
          <a:xfrm>
            <a:off x="395536" y="392265"/>
            <a:ext cx="828092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323528" y="404664"/>
            <a:ext cx="8604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2">
                    <a:lumMod val="25000"/>
                  </a:schemeClr>
                </a:solidFill>
              </a:rPr>
              <a:t>CAMPEONATO MUNICIPAL DE BEACH SOCCER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99592" y="1052736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16 MASC /04 FEM                 QUANTIDADE DE JOGOS: 40 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PARTICIPANTES: 308</a:t>
            </a:r>
          </a:p>
        </p:txBody>
      </p:sp>
      <p:sp>
        <p:nvSpPr>
          <p:cNvPr id="15362" name="AutoShape 2" descr="https://www.caraguatatuba.sp.gov.br/pmc/wp-content/uploads/2022/12/WhatsApp-Image-2022-12-13-at-14.19.50-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5364" name="AutoShape 4" descr="Inscrições para Campeonato Municipal de Beach Soccer 2023 seguem até 9 de janeir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2" cstate="print"/>
          <a:srcRect l="26838" t="25219" r="29722" b="21625"/>
          <a:stretch>
            <a:fillRect/>
          </a:stretch>
        </p:blipFill>
        <p:spPr bwMode="auto">
          <a:xfrm>
            <a:off x="4644008" y="2996952"/>
            <a:ext cx="4226561" cy="29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3" cstate="print"/>
          <a:srcRect l="25458" t="23422" r="26756" b="20469"/>
          <a:stretch>
            <a:fillRect/>
          </a:stretch>
        </p:blipFill>
        <p:spPr bwMode="auto">
          <a:xfrm>
            <a:off x="251520" y="2996952"/>
            <a:ext cx="424847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216024" y="404664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ANIVERSÁRIO DA CIDADE DE FUTEBOL DE CAMPO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60                                   QUANTIDADE DE JOGOS: 60 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1.250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96952"/>
            <a:ext cx="40324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AutoShape 4" descr="blob:https://web.whatsapp.com/10008dd0-afa0-49e4-bf9e-d39c78b6514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7882" y="2996952"/>
            <a:ext cx="412940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44016" y="332656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2">
                    <a:lumMod val="25000"/>
                  </a:schemeClr>
                </a:solidFill>
              </a:rPr>
              <a:t>CAMPEONATO ANIVERSÁRIO DA CIDADE DE FUTSAL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32                                   QUANTIDADE DE JOGOS: 32 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PESSOAS ENVOLVIDAS : 544</a:t>
            </a: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4248472" cy="283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403244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323528" y="260648"/>
            <a:ext cx="8604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2">
                    <a:lumMod val="25000"/>
                  </a:schemeClr>
                </a:solidFill>
              </a:rPr>
              <a:t>COPA DA CRIANÇA DE FUTSAL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7122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71                                   QUANTIDADE DE JOGOS: 151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1.095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56532"/>
            <a:ext cx="4121086" cy="274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068960"/>
            <a:ext cx="410245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323528" y="404664"/>
            <a:ext cx="860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bg2">
                    <a:lumMod val="25000"/>
                  </a:schemeClr>
                </a:solidFill>
              </a:rPr>
              <a:t>MUNICIPAL FEMININO DE FUTSAL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05                                   QUANTIDADE DE JOGOS: 22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85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 b="19257"/>
          <a:stretch>
            <a:fillRect/>
          </a:stretch>
        </p:blipFill>
        <p:spPr bwMode="auto">
          <a:xfrm>
            <a:off x="323528" y="3140968"/>
            <a:ext cx="417370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0879" y="3140968"/>
            <a:ext cx="404959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323528" y="404664"/>
            <a:ext cx="86044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3ª DIVISÃO DE FUTEBOL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18                                   QUANTIDADE DE JOGOS: 39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ATLETAS PARTICIPANTES : 504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 l="23426" r="14262"/>
          <a:stretch>
            <a:fillRect/>
          </a:stretch>
        </p:blipFill>
        <p:spPr bwMode="auto">
          <a:xfrm>
            <a:off x="395537" y="3068960"/>
            <a:ext cx="3888432" cy="26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 l="13200" r="15707" b="12778"/>
          <a:stretch>
            <a:fillRect/>
          </a:stretch>
        </p:blipFill>
        <p:spPr bwMode="auto">
          <a:xfrm>
            <a:off x="4860032" y="3068960"/>
            <a:ext cx="386065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340" name="AutoShape 4" descr="Prefeitura Municipal de Caraguatatub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179512" y="404664"/>
            <a:ext cx="8748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solidFill>
                  <a:schemeClr val="bg2">
                    <a:lumMod val="25000"/>
                  </a:schemeClr>
                </a:solidFill>
              </a:rPr>
              <a:t>CAMPEONATO MUNICIPAL  50 ANOS DE FUTEBOL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899592" y="1052736"/>
            <a:ext cx="699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EQUIPES: 12                                   QUANTIDADE DE JOGOS: 25</a:t>
            </a:r>
          </a:p>
          <a:p>
            <a:endParaRPr lang="pt-BR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PESSOAS ENVOLVIDAS : 336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643" y="3140968"/>
            <a:ext cx="411982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5423" t="17286" r="5703" b="34923"/>
          <a:stretch>
            <a:fillRect/>
          </a:stretch>
        </p:blipFill>
        <p:spPr bwMode="auto">
          <a:xfrm>
            <a:off x="395536" y="3140968"/>
            <a:ext cx="38884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 l="9681" t="11438" r="63754" b="68875"/>
          <a:stretch>
            <a:fillRect/>
          </a:stretch>
        </p:blipFill>
        <p:spPr bwMode="auto">
          <a:xfrm>
            <a:off x="6156176" y="1484784"/>
            <a:ext cx="172819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ívico">
  <a:themeElements>
    <a:clrScheme name="Cívico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ívico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ívico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154</TotalTime>
  <Words>326</Words>
  <Application>Microsoft Office PowerPoint</Application>
  <PresentationFormat>Apresentação na tela (4:3)</PresentationFormat>
  <Paragraphs>80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Georgia</vt:lpstr>
      <vt:lpstr>Wingdings</vt:lpstr>
      <vt:lpstr>Wingdings 2</vt:lpstr>
      <vt:lpstr>Cívico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07700</dc:creator>
  <cp:lastModifiedBy>EDVALDO ORMINDO DA SILVA</cp:lastModifiedBy>
  <cp:revision>17</cp:revision>
  <dcterms:created xsi:type="dcterms:W3CDTF">2023-08-03T12:31:17Z</dcterms:created>
  <dcterms:modified xsi:type="dcterms:W3CDTF">2023-12-11T21:10:28Z</dcterms:modified>
</cp:coreProperties>
</file>